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67" r:id="rId15"/>
    <p:sldId id="268" r:id="rId16"/>
    <p:sldId id="269" r:id="rId17"/>
    <p:sldId id="273" r:id="rId18"/>
    <p:sldId id="27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11/02/1437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system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mmar\Downloads\M_Pulse_Oximet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6757"/>
            <a:ext cx="7632847" cy="76328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mmar\Downloads\تنزيل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2782"/>
            <a:ext cx="6336703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mmar\Downloads\images_2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40648"/>
            <a:ext cx="7488832" cy="6495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mmar\Downloads\741196-fi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7974"/>
            <a:ext cx="9169292" cy="5318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mmar\Downloads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-243408"/>
            <a:ext cx="9062203" cy="7101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Ammar\Downloads\pulmonary-function-fig2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246"/>
            <a:ext cx="9169013" cy="6416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Ammar\Downloads\full_pft_report_4_page_1.500x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-1261627"/>
            <a:ext cx="8280919" cy="10715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Blood gas analysis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mmar\Downloads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408712" cy="6013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Ammar\Downloads\تنزيل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26844"/>
            <a:ext cx="7632848" cy="5851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</a:t>
            </a:r>
            <a:endParaRPr lang="en-US" dirty="0"/>
          </a:p>
        </p:txBody>
      </p:sp>
      <p:pic>
        <p:nvPicPr>
          <p:cNvPr id="1026" name="Picture 2" descr="C:\Users\Ammar\Downloads\3.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01148"/>
            <a:ext cx="8496944" cy="5252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Nursing management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Rhinitis</a:t>
            </a:r>
          </a:p>
          <a:p>
            <a:pPr algn="l" rtl="0"/>
            <a:r>
              <a:rPr lang="en-US" dirty="0" err="1" smtClean="0"/>
              <a:t>Epistaxis</a:t>
            </a:r>
            <a:endParaRPr lang="en-US" dirty="0" smtClean="0"/>
          </a:p>
          <a:p>
            <a:pPr algn="l" rtl="0"/>
            <a:r>
              <a:rPr lang="en-US" dirty="0" smtClean="0"/>
              <a:t>Suffocation (foreign body in the larynx)</a:t>
            </a:r>
          </a:p>
          <a:p>
            <a:pPr algn="l" rtl="0"/>
            <a:r>
              <a:rPr lang="en-US" dirty="0" smtClean="0"/>
              <a:t>Laryngeal cancer and </a:t>
            </a:r>
            <a:r>
              <a:rPr lang="en-US" dirty="0" err="1" smtClean="0"/>
              <a:t>tracheostomy</a:t>
            </a:r>
            <a:r>
              <a:rPr lang="en-US" dirty="0" smtClean="0"/>
              <a:t> care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Obstructive airway diseases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rot="10800000">
            <a:off x="457200" y="1600200"/>
            <a:ext cx="8229600" cy="4525963"/>
          </a:xfrm>
        </p:spPr>
        <p:txBody>
          <a:bodyPr/>
          <a:lstStyle/>
          <a:p>
            <a:pPr algn="l" rtl="0"/>
            <a:r>
              <a:rPr lang="en-US" dirty="0" smtClean="0"/>
              <a:t>Bronchial asthma </a:t>
            </a:r>
          </a:p>
          <a:p>
            <a:pPr algn="l" rtl="0"/>
            <a:r>
              <a:rPr lang="en-US" dirty="0" err="1" smtClean="0"/>
              <a:t>Chornic</a:t>
            </a:r>
            <a:r>
              <a:rPr lang="en-US" dirty="0" smtClean="0"/>
              <a:t> obstructive pulmonary disease(</a:t>
            </a:r>
            <a:r>
              <a:rPr lang="en-US" dirty="0" err="1" smtClean="0"/>
              <a:t>copd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Bronchial asthma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Oxygen therapy – high flow </a:t>
            </a:r>
          </a:p>
          <a:p>
            <a:pPr algn="l" rtl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brochodilators</a:t>
            </a:r>
            <a:r>
              <a:rPr lang="en-US" dirty="0" smtClean="0"/>
              <a:t> (</a:t>
            </a:r>
            <a:r>
              <a:rPr lang="en-US" dirty="0" err="1" smtClean="0"/>
              <a:t>inhalors</a:t>
            </a:r>
            <a:r>
              <a:rPr lang="en-US" dirty="0" smtClean="0"/>
              <a:t> , nebulizer , disc)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COPD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Oxygen – low  concentration </a:t>
            </a:r>
          </a:p>
          <a:p>
            <a:pPr algn="l" rtl="0"/>
            <a:r>
              <a:rPr lang="en-US" dirty="0" err="1" smtClean="0"/>
              <a:t>Brochodilators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rot="10800000">
            <a:off x="457200" y="1600200"/>
            <a:ext cx="8229600" cy="452596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Oxygen (mask, </a:t>
            </a:r>
            <a:r>
              <a:rPr lang="en-US" dirty="0" err="1" smtClean="0"/>
              <a:t>cannula</a:t>
            </a:r>
            <a:r>
              <a:rPr lang="en-US" dirty="0" smtClean="0"/>
              <a:t>, others) </a:t>
            </a:r>
          </a:p>
          <a:p>
            <a:pPr algn="l" rtl="0">
              <a:buNone/>
            </a:pPr>
            <a:r>
              <a:rPr lang="en-US" dirty="0" smtClean="0"/>
              <a:t>Using inhalers ,</a:t>
            </a:r>
          </a:p>
          <a:p>
            <a:pPr algn="l" rtl="0">
              <a:buNone/>
            </a:pPr>
            <a:r>
              <a:rPr lang="en-US" dirty="0" smtClean="0"/>
              <a:t>Using discs , </a:t>
            </a:r>
          </a:p>
          <a:p>
            <a:pPr algn="l" rtl="0">
              <a:buNone/>
            </a:pPr>
            <a:r>
              <a:rPr lang="en-US" dirty="0" smtClean="0"/>
              <a:t>Nebulizers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Cardiopulmonary resuscitation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CPR        =    15:2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Endotracheal intubation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400" b="1" dirty="0" smtClean="0"/>
              <a:t>Indications</a:t>
            </a:r>
            <a:r>
              <a:rPr lang="en-US" dirty="0" smtClean="0"/>
              <a:t>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Hypoxia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Hypercapnea</a:t>
            </a:r>
            <a:r>
              <a:rPr lang="en-US" dirty="0" smtClean="0"/>
              <a:t>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Laryngeal edema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Avoiding aspiration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Mechnical</a:t>
            </a:r>
            <a:r>
              <a:rPr lang="en-US" dirty="0" smtClean="0"/>
              <a:t> ventilation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ventilation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Indications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Hypoxia (paO2&lt; 50 mmHg) despite high O2 treatment 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PH &lt; 7.25 (acidosis), not corrected by high oxygen therapy.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Vital capacity &lt; 2 times of Tidal volume.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Negative </a:t>
            </a:r>
            <a:r>
              <a:rPr lang="en-US" dirty="0" err="1" smtClean="0"/>
              <a:t>inspiratory</a:t>
            </a:r>
            <a:r>
              <a:rPr lang="en-US" dirty="0" smtClean="0"/>
              <a:t> force &lt; 25 cm water.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Respiratory rate &gt; 35  cycle per minute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Modes of mech. ventilations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Controlled ventilation – for comatose patient.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err="1" smtClean="0"/>
              <a:t>Intermittant</a:t>
            </a:r>
            <a:r>
              <a:rPr lang="en-US" dirty="0" smtClean="0"/>
              <a:t> mandatory ventilation – tired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Synchronized </a:t>
            </a:r>
            <a:r>
              <a:rPr lang="en-US" dirty="0" err="1" smtClean="0"/>
              <a:t>intermittant</a:t>
            </a:r>
            <a:r>
              <a:rPr lang="en-US" dirty="0" smtClean="0"/>
              <a:t>  mechanical ventilation (SIMV),nearly universal ,  weaning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PEEP (positive end expiratory pressure)-COPD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CPAP (continuous positive airway pressure)-  for Sleep apnea patient.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others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Setting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Tidal  volume = 10 – 15 ml / kg </a:t>
            </a:r>
          </a:p>
          <a:p>
            <a:pPr algn="l" rtl="0"/>
            <a:r>
              <a:rPr lang="en-US" dirty="0" smtClean="0"/>
              <a:t>Use lowest effective O2 (FiO2) to </a:t>
            </a:r>
            <a:r>
              <a:rPr lang="en-US" dirty="0" err="1" smtClean="0"/>
              <a:t>mentain</a:t>
            </a:r>
            <a:r>
              <a:rPr lang="en-US" dirty="0" smtClean="0"/>
              <a:t> PaO2 80-100 mmHg</a:t>
            </a:r>
          </a:p>
          <a:p>
            <a:pPr algn="l" rtl="0"/>
            <a:r>
              <a:rPr lang="en-US" dirty="0" smtClean="0"/>
              <a:t>Use SIMV mode</a:t>
            </a:r>
          </a:p>
          <a:p>
            <a:pPr algn="l" rtl="0"/>
            <a:r>
              <a:rPr lang="en-US" dirty="0" smtClean="0"/>
              <a:t>Adjust sensitivity of the ventilator to  2 mm negative </a:t>
            </a:r>
            <a:r>
              <a:rPr lang="en-US" dirty="0" err="1" smtClean="0"/>
              <a:t>inspiratory</a:t>
            </a:r>
            <a:r>
              <a:rPr lang="en-US" dirty="0" smtClean="0"/>
              <a:t> force ,</a:t>
            </a:r>
          </a:p>
          <a:p>
            <a:pPr algn="l" rtl="0"/>
            <a:r>
              <a:rPr lang="en-US" dirty="0" smtClean="0"/>
              <a:t>Monitor  every 20 minutes </a:t>
            </a:r>
          </a:p>
          <a:p>
            <a:pPr algn="l" rtl="0"/>
            <a:r>
              <a:rPr lang="en-US" dirty="0" smtClean="0"/>
              <a:t>Weaning from the ventilator.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Nose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Pharynx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Larynx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Trachea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Bronchi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Bronchiole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dirty="0" smtClean="0"/>
              <a:t>Lungs</a:t>
            </a:r>
          </a:p>
          <a:p>
            <a:pPr marL="514350" indent="-514350" algn="l" rtl="0">
              <a:buNone/>
            </a:pPr>
            <a:endParaRPr lang="en-US" dirty="0" smtClean="0"/>
          </a:p>
          <a:p>
            <a:pPr marL="514350" indent="-514350" algn="l" rtl="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Ammar\Downloads\تنزيل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675880"/>
            <a:ext cx="4392488" cy="6704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Gas exchange (O2/ CO2)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of resp. disease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Symptoms</a:t>
            </a:r>
          </a:p>
          <a:p>
            <a:pPr algn="l" rtl="0"/>
            <a:r>
              <a:rPr lang="en-US" dirty="0" smtClean="0"/>
              <a:t>signs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Cough </a:t>
            </a:r>
          </a:p>
          <a:p>
            <a:pPr algn="l" rtl="0"/>
            <a:r>
              <a:rPr lang="en-US" dirty="0" err="1" smtClean="0"/>
              <a:t>Dyspnea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Chest pain </a:t>
            </a:r>
          </a:p>
          <a:p>
            <a:pPr algn="l" rtl="0"/>
            <a:r>
              <a:rPr lang="en-US" dirty="0" smtClean="0"/>
              <a:t>Wheeze </a:t>
            </a:r>
          </a:p>
          <a:p>
            <a:pPr algn="l" rtl="0"/>
            <a:r>
              <a:rPr lang="en-US" dirty="0" err="1" smtClean="0"/>
              <a:t>Hemoptysis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Cyanosis </a:t>
            </a:r>
          </a:p>
          <a:p>
            <a:pPr algn="l" rtl="0"/>
            <a:r>
              <a:rPr lang="en-US" dirty="0" err="1" smtClean="0"/>
              <a:t>Tachypnea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Clubbing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mmar\Downloads\تنزيل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7"/>
            <a:ext cx="6801916" cy="4921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Sputum exam </a:t>
            </a:r>
          </a:p>
          <a:p>
            <a:pPr algn="l" rtl="0"/>
            <a:r>
              <a:rPr lang="en-US" dirty="0" err="1" smtClean="0"/>
              <a:t>Oximetry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Chest x ray </a:t>
            </a:r>
          </a:p>
          <a:p>
            <a:pPr algn="l" rtl="0"/>
            <a:r>
              <a:rPr lang="en-US" dirty="0" err="1" smtClean="0"/>
              <a:t>spirometry</a:t>
            </a:r>
            <a:endParaRPr lang="en-US" dirty="0" smtClean="0"/>
          </a:p>
          <a:p>
            <a:pPr algn="l" rtl="0"/>
            <a:r>
              <a:rPr lang="en-US" dirty="0" smtClean="0"/>
              <a:t>Pulmonary function test </a:t>
            </a:r>
          </a:p>
          <a:p>
            <a:pPr algn="l" rtl="0"/>
            <a:r>
              <a:rPr lang="en-US" dirty="0" smtClean="0"/>
              <a:t>Blood gas analysis </a:t>
            </a:r>
          </a:p>
          <a:p>
            <a:pPr algn="l" rtl="0"/>
            <a:r>
              <a:rPr lang="en-US" dirty="0" smtClean="0"/>
              <a:t>Pleural aspirate and biopsy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286</Words>
  <Application>Microsoft Office PowerPoint</Application>
  <PresentationFormat>عرض على الشاشة (3:4)‏</PresentationFormat>
  <Paragraphs>90</Paragraphs>
  <Slides>30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سمة Office</vt:lpstr>
      <vt:lpstr>Respiratory system </vt:lpstr>
      <vt:lpstr>Anatomy </vt:lpstr>
      <vt:lpstr>عرض تقديمي في PowerPoint</vt:lpstr>
      <vt:lpstr>Function </vt:lpstr>
      <vt:lpstr>Clinical features of resp. disease</vt:lpstr>
      <vt:lpstr>symptoms</vt:lpstr>
      <vt:lpstr>Signs </vt:lpstr>
      <vt:lpstr>عرض تقديمي في PowerPoint</vt:lpstr>
      <vt:lpstr>Investigations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Nursing management </vt:lpstr>
      <vt:lpstr>Obstructive airway diseases</vt:lpstr>
      <vt:lpstr>Bronchial asthma</vt:lpstr>
      <vt:lpstr>COPD</vt:lpstr>
      <vt:lpstr>Technique </vt:lpstr>
      <vt:lpstr>Cardiopulmonary resuscitation</vt:lpstr>
      <vt:lpstr>Endotracheal intubation </vt:lpstr>
      <vt:lpstr>Mechanical ventilation</vt:lpstr>
      <vt:lpstr>Modes of mech. ventilations</vt:lpstr>
      <vt:lpstr>Setting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Ammar</dc:creator>
  <cp:lastModifiedBy>book</cp:lastModifiedBy>
  <cp:revision>11</cp:revision>
  <dcterms:created xsi:type="dcterms:W3CDTF">2015-11-17T03:02:30Z</dcterms:created>
  <dcterms:modified xsi:type="dcterms:W3CDTF">2015-11-23T18:49:28Z</dcterms:modified>
</cp:coreProperties>
</file>